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4f76e39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4f76e39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4f76e39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4f76e39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4f76e39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4f76e39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08375" y="1317725"/>
            <a:ext cx="49758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ways to find the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Each way with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7175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87775" y="1386425"/>
            <a:ext cx="56814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 HTML elements by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 HTML elements by tag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 HTML elements by class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 HTML elements by CSS selectors.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Finding HTML elements by HTML object collections.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to find DOM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&lt;h1 id=“heading”&gt;Welcome&lt;/h1&gt;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97850" y="485200"/>
            <a:ext cx="57357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